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755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334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244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17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744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400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37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274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294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672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63DC9-5FE9-4EE2-9897-BCB924FFB200}" type="datetimeFigureOut">
              <a:rPr lang="en-US" smtClean="0"/>
              <a:t>9/3/2015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E6304-7E16-4825-9445-F8C2E741F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536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Graphs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77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02735"/>
            <a:ext cx="10515600" cy="1325563"/>
          </a:xfrm>
        </p:spPr>
        <p:txBody>
          <a:bodyPr/>
          <a:lstStyle/>
          <a:p>
            <a:r>
              <a:rPr lang="en-US" dirty="0" smtClean="0"/>
              <a:t>Write this question at the top of your notes page.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428298"/>
            <a:ext cx="10515600" cy="4351338"/>
          </a:xfrm>
        </p:spPr>
        <p:txBody>
          <a:bodyPr/>
          <a:lstStyle/>
          <a:p>
            <a:r>
              <a:rPr lang="en-US" sz="4000" dirty="0">
                <a:solidFill>
                  <a:srgbClr val="FF0000"/>
                </a:solidFill>
              </a:rPr>
              <a:t>How are line, bar, and circle graphs similar? How are they different?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81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Graph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 visual display of information or data</a:t>
            </a:r>
          </a:p>
        </p:txBody>
      </p:sp>
    </p:spTree>
    <p:extLst>
      <p:ext uri="{BB962C8B-B14F-4D97-AF65-F5344CB8AC3E}">
        <p14:creationId xmlns:p14="http://schemas.microsoft.com/office/powerpoint/2010/main" val="179035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Line Graph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442853"/>
            <a:ext cx="5181600" cy="4351338"/>
          </a:xfrm>
        </p:spPr>
        <p:txBody>
          <a:bodyPr>
            <a:normAutofit/>
          </a:bodyPr>
          <a:lstStyle/>
          <a:p>
            <a:r>
              <a:rPr lang="en-US" sz="3600" dirty="0"/>
              <a:t>shows trends or how the data changes over </a:t>
            </a:r>
            <a:r>
              <a:rPr lang="en-US" sz="3600" dirty="0" smtClean="0"/>
              <a:t>time</a:t>
            </a:r>
          </a:p>
          <a:p>
            <a:pPr marL="0" indent="0">
              <a:buNone/>
            </a:pPr>
            <a:endParaRPr lang="en-US" sz="3600" dirty="0" smtClean="0"/>
          </a:p>
        </p:txBody>
      </p:sp>
      <p:pic>
        <p:nvPicPr>
          <p:cNvPr id="1028" name="Picture 4" descr="http://2.bp.blogspot.com/-rCco4oHHwxE/UIawrFPdKeI/AAAAAAAAAME/KrmgIw5yBOw/s1600/line_graph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688" y="2562447"/>
            <a:ext cx="6117112" cy="411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91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Bar Graph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5809" y="1389690"/>
            <a:ext cx="5181600" cy="4351338"/>
          </a:xfrm>
        </p:spPr>
        <p:txBody>
          <a:bodyPr>
            <a:normAutofit/>
          </a:bodyPr>
          <a:lstStyle/>
          <a:p>
            <a:r>
              <a:rPr lang="en-US" sz="3600" dirty="0"/>
              <a:t>useful for comparing information collected by counting</a:t>
            </a:r>
          </a:p>
        </p:txBody>
      </p:sp>
      <p:pic>
        <p:nvPicPr>
          <p:cNvPr id="2050" name="Picture 2" descr="http://getwordwall.com/Attachments/Screenshots/Play/bar-graph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409" y="1850065"/>
            <a:ext cx="6335184" cy="475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00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Circle Graph (pie chart)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3651" y="1336527"/>
            <a:ext cx="5181600" cy="4351338"/>
          </a:xfrm>
        </p:spPr>
        <p:txBody>
          <a:bodyPr>
            <a:normAutofit/>
          </a:bodyPr>
          <a:lstStyle/>
          <a:p>
            <a:r>
              <a:rPr lang="en-US" sz="3600" dirty="0"/>
              <a:t>used to show how a fixed quantity is broken down into </a:t>
            </a:r>
            <a:r>
              <a:rPr lang="en-US" sz="3600" dirty="0" smtClean="0"/>
              <a:t>parts</a:t>
            </a:r>
          </a:p>
          <a:p>
            <a:endParaRPr lang="en-US" sz="3600" dirty="0"/>
          </a:p>
        </p:txBody>
      </p:sp>
      <p:pic>
        <p:nvPicPr>
          <p:cNvPr id="3074" name="Picture 2" descr="http://www.webquest.hawaii.edu/kahihi/mathdictionary/images/Pepperoni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060" y="2320863"/>
            <a:ext cx="6696740" cy="434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73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Parts of a graph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en-US" dirty="0" smtClean="0"/>
              <a:t>All graphs must have a </a:t>
            </a:r>
            <a:r>
              <a:rPr lang="en-US" dirty="0" smtClean="0">
                <a:solidFill>
                  <a:srgbClr val="FF0000"/>
                </a:solidFill>
              </a:rPr>
              <a:t>title</a:t>
            </a:r>
            <a:r>
              <a:rPr lang="en-US" dirty="0" smtClean="0"/>
              <a:t> that indicates what has been graphed</a:t>
            </a:r>
          </a:p>
          <a:p>
            <a:pPr marL="514350" indent="-514350">
              <a:buAutoNum type="arabicParenR"/>
            </a:pPr>
            <a:r>
              <a:rPr lang="en-US" dirty="0" smtClean="0"/>
              <a:t>Both axes </a:t>
            </a:r>
            <a:r>
              <a:rPr lang="en-US" dirty="0"/>
              <a:t>m</a:t>
            </a:r>
            <a:r>
              <a:rPr lang="en-US" dirty="0" smtClean="0"/>
              <a:t>ust be </a:t>
            </a:r>
            <a:r>
              <a:rPr lang="en-US" dirty="0" smtClean="0">
                <a:solidFill>
                  <a:srgbClr val="FF0000"/>
                </a:solidFill>
              </a:rPr>
              <a:t>numbered </a:t>
            </a:r>
          </a:p>
          <a:p>
            <a:pPr lvl="1">
              <a:buFontTx/>
              <a:buChar char="-"/>
            </a:pPr>
            <a:r>
              <a:rPr lang="en-US" dirty="0" smtClean="0"/>
              <a:t>Your data will determine how each axis must be numbered</a:t>
            </a:r>
          </a:p>
          <a:p>
            <a:pPr lvl="1">
              <a:buFontTx/>
              <a:buChar char="-"/>
            </a:pPr>
            <a:r>
              <a:rPr lang="en-US" dirty="0"/>
              <a:t>A</a:t>
            </a:r>
            <a:r>
              <a:rPr lang="en-US" dirty="0" smtClean="0"/>
              <a:t>xes DO NOT have to be numbered the same way!</a:t>
            </a:r>
          </a:p>
          <a:p>
            <a:pPr marL="514350" indent="-514350">
              <a:buAutoNum type="arabicParenR"/>
            </a:pPr>
            <a:r>
              <a:rPr lang="en-US" dirty="0" smtClean="0"/>
              <a:t>Both axes must be </a:t>
            </a:r>
            <a:r>
              <a:rPr lang="en-US" dirty="0" smtClean="0">
                <a:solidFill>
                  <a:srgbClr val="FF0000"/>
                </a:solidFill>
              </a:rPr>
              <a:t>labeled</a:t>
            </a:r>
          </a:p>
          <a:p>
            <a:pPr lvl="1">
              <a:buFontTx/>
              <a:buChar char="-"/>
            </a:pPr>
            <a:r>
              <a:rPr lang="en-US" dirty="0" smtClean="0"/>
              <a:t>Should tell what quantity is graphed along that axis and the unit of measurement used to measure that quantity</a:t>
            </a:r>
          </a:p>
          <a:p>
            <a:pPr lvl="1">
              <a:buFontTx/>
              <a:buChar char="-"/>
            </a:pPr>
            <a:r>
              <a:rPr lang="en-US" b="1" dirty="0" smtClean="0"/>
              <a:t>The independent variable is always graphed on the X-axis </a:t>
            </a:r>
            <a:r>
              <a:rPr lang="en-US" dirty="0" smtClean="0">
                <a:solidFill>
                  <a:srgbClr val="00B050"/>
                </a:solidFill>
              </a:rPr>
              <a:t>Ex: time (s)</a:t>
            </a:r>
          </a:p>
          <a:p>
            <a:pPr lvl="1">
              <a:buFontTx/>
              <a:buChar char="-"/>
            </a:pPr>
            <a:r>
              <a:rPr lang="en-US" b="1" dirty="0" smtClean="0"/>
              <a:t>The dependent variable is always graphed on the Y-axis </a:t>
            </a:r>
            <a:r>
              <a:rPr lang="en-US" dirty="0" smtClean="0">
                <a:solidFill>
                  <a:srgbClr val="00B050"/>
                </a:solidFill>
              </a:rPr>
              <a:t>Ex: velocity (m/s)</a:t>
            </a:r>
          </a:p>
          <a:p>
            <a:pPr marL="514350" indent="-514350">
              <a:buAutoNum type="arabicParenR"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37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170</Words>
  <Application>Microsoft Office PowerPoint</Application>
  <PresentationFormat>Widescreen</PresentationFormat>
  <Paragraphs>20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Graphs</vt:lpstr>
      <vt:lpstr>Write this question at the top of your notes page.</vt:lpstr>
      <vt:lpstr>Graph</vt:lpstr>
      <vt:lpstr>Line Graph</vt:lpstr>
      <vt:lpstr>Bar Graph</vt:lpstr>
      <vt:lpstr>Circle Graph (pie chart)</vt:lpstr>
      <vt:lpstr>Parts of a graph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Graphs</dc:title>
  <dc:creator>Jill Farris</dc:creator>
  <cp:lastModifiedBy>Jill Farris</cp:lastModifiedBy>
  <cp:revision>5</cp:revision>
  <dcterms:created xsi:type="dcterms:W3CDTF">2015-09-02T18:40:29Z</dcterms:created>
  <dcterms:modified xsi:type="dcterms:W3CDTF">2015-09-03T19:47:23Z</dcterms:modified>
</cp:coreProperties>
</file>